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5943600" cy="35750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66"/>
  </p:normalViewPr>
  <p:slideViewPr>
    <p:cSldViewPr snapToGrid="0">
      <p:cViewPr varScale="1">
        <p:scale>
          <a:sx n="221" d="100"/>
          <a:sy n="221" d="100"/>
        </p:scale>
        <p:origin x="9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585084"/>
            <a:ext cx="4457700" cy="1244647"/>
          </a:xfrm>
        </p:spPr>
        <p:txBody>
          <a:bodyPr anchor="b"/>
          <a:lstStyle>
            <a:lvl1pPr algn="ctr">
              <a:defRPr sz="292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2950" y="1877729"/>
            <a:ext cx="4457700" cy="863143"/>
          </a:xfrm>
        </p:spPr>
        <p:txBody>
          <a:bodyPr/>
          <a:lstStyle>
            <a:lvl1pPr marL="0" indent="0" algn="ctr">
              <a:buNone/>
              <a:defRPr sz="1170"/>
            </a:lvl1pPr>
            <a:lvl2pPr marL="222885" indent="0" algn="ctr">
              <a:buNone/>
              <a:defRPr sz="975"/>
            </a:lvl2pPr>
            <a:lvl3pPr marL="445770" indent="0" algn="ctr">
              <a:buNone/>
              <a:defRPr sz="878"/>
            </a:lvl3pPr>
            <a:lvl4pPr marL="668655" indent="0" algn="ctr">
              <a:buNone/>
              <a:defRPr sz="780"/>
            </a:lvl4pPr>
            <a:lvl5pPr marL="891540" indent="0" algn="ctr">
              <a:buNone/>
              <a:defRPr sz="780"/>
            </a:lvl5pPr>
            <a:lvl6pPr marL="1114425" indent="0" algn="ctr">
              <a:buNone/>
              <a:defRPr sz="780"/>
            </a:lvl6pPr>
            <a:lvl7pPr marL="1337310" indent="0" algn="ctr">
              <a:buNone/>
              <a:defRPr sz="780"/>
            </a:lvl7pPr>
            <a:lvl8pPr marL="1560195" indent="0" algn="ctr">
              <a:buNone/>
              <a:defRPr sz="780"/>
            </a:lvl8pPr>
            <a:lvl9pPr marL="1783080" indent="0" algn="ctr">
              <a:buNone/>
              <a:defRPr sz="7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00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72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253389" y="190338"/>
            <a:ext cx="1281589" cy="302969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8623" y="190338"/>
            <a:ext cx="3770471" cy="30296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06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8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527" y="891280"/>
            <a:ext cx="5126355" cy="1487121"/>
          </a:xfrm>
        </p:spPr>
        <p:txBody>
          <a:bodyPr anchor="b"/>
          <a:lstStyle>
            <a:lvl1pPr>
              <a:defRPr sz="292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5527" y="2392470"/>
            <a:ext cx="5126355" cy="782042"/>
          </a:xfrm>
        </p:spPr>
        <p:txBody>
          <a:bodyPr/>
          <a:lstStyle>
            <a:lvl1pPr marL="0" indent="0">
              <a:buNone/>
              <a:defRPr sz="1170">
                <a:solidFill>
                  <a:schemeClr val="tx1">
                    <a:tint val="82000"/>
                  </a:schemeClr>
                </a:solidFill>
              </a:defRPr>
            </a:lvl1pPr>
            <a:lvl2pPr marL="222885" indent="0">
              <a:buNone/>
              <a:defRPr sz="975">
                <a:solidFill>
                  <a:schemeClr val="tx1">
                    <a:tint val="82000"/>
                  </a:schemeClr>
                </a:solidFill>
              </a:defRPr>
            </a:lvl2pPr>
            <a:lvl3pPr marL="445770" indent="0">
              <a:buNone/>
              <a:defRPr sz="878">
                <a:solidFill>
                  <a:schemeClr val="tx1">
                    <a:tint val="82000"/>
                  </a:schemeClr>
                </a:solidFill>
              </a:defRPr>
            </a:lvl3pPr>
            <a:lvl4pPr marL="668655" indent="0">
              <a:buNone/>
              <a:defRPr sz="780">
                <a:solidFill>
                  <a:schemeClr val="tx1">
                    <a:tint val="82000"/>
                  </a:schemeClr>
                </a:solidFill>
              </a:defRPr>
            </a:lvl4pPr>
            <a:lvl5pPr marL="891540" indent="0">
              <a:buNone/>
              <a:defRPr sz="780">
                <a:solidFill>
                  <a:schemeClr val="tx1">
                    <a:tint val="82000"/>
                  </a:schemeClr>
                </a:solidFill>
              </a:defRPr>
            </a:lvl5pPr>
            <a:lvl6pPr marL="1114425" indent="0">
              <a:buNone/>
              <a:defRPr sz="780">
                <a:solidFill>
                  <a:schemeClr val="tx1">
                    <a:tint val="82000"/>
                  </a:schemeClr>
                </a:solidFill>
              </a:defRPr>
            </a:lvl6pPr>
            <a:lvl7pPr marL="1337310" indent="0">
              <a:buNone/>
              <a:defRPr sz="780">
                <a:solidFill>
                  <a:schemeClr val="tx1">
                    <a:tint val="82000"/>
                  </a:schemeClr>
                </a:solidFill>
              </a:defRPr>
            </a:lvl7pPr>
            <a:lvl8pPr marL="1560195" indent="0">
              <a:buNone/>
              <a:defRPr sz="780">
                <a:solidFill>
                  <a:schemeClr val="tx1">
                    <a:tint val="82000"/>
                  </a:schemeClr>
                </a:solidFill>
              </a:defRPr>
            </a:lvl8pPr>
            <a:lvl9pPr marL="1783080" indent="0">
              <a:buNone/>
              <a:defRPr sz="7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66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8623" y="951692"/>
            <a:ext cx="2526030" cy="22683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08948" y="951692"/>
            <a:ext cx="2526030" cy="22683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27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397" y="190339"/>
            <a:ext cx="5126355" cy="69101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9397" y="876384"/>
            <a:ext cx="2514421" cy="429502"/>
          </a:xfrm>
        </p:spPr>
        <p:txBody>
          <a:bodyPr anchor="b"/>
          <a:lstStyle>
            <a:lvl1pPr marL="0" indent="0">
              <a:buNone/>
              <a:defRPr sz="1170" b="1"/>
            </a:lvl1pPr>
            <a:lvl2pPr marL="222885" indent="0">
              <a:buNone/>
              <a:defRPr sz="975" b="1"/>
            </a:lvl2pPr>
            <a:lvl3pPr marL="445770" indent="0">
              <a:buNone/>
              <a:defRPr sz="878" b="1"/>
            </a:lvl3pPr>
            <a:lvl4pPr marL="668655" indent="0">
              <a:buNone/>
              <a:defRPr sz="780" b="1"/>
            </a:lvl4pPr>
            <a:lvl5pPr marL="891540" indent="0">
              <a:buNone/>
              <a:defRPr sz="780" b="1"/>
            </a:lvl5pPr>
            <a:lvl6pPr marL="1114425" indent="0">
              <a:buNone/>
              <a:defRPr sz="780" b="1"/>
            </a:lvl6pPr>
            <a:lvl7pPr marL="1337310" indent="0">
              <a:buNone/>
              <a:defRPr sz="780" b="1"/>
            </a:lvl7pPr>
            <a:lvl8pPr marL="1560195" indent="0">
              <a:buNone/>
              <a:defRPr sz="780" b="1"/>
            </a:lvl8pPr>
            <a:lvl9pPr marL="1783080" indent="0">
              <a:buNone/>
              <a:defRPr sz="7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9397" y="1305886"/>
            <a:ext cx="2514421" cy="1920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08948" y="876384"/>
            <a:ext cx="2526804" cy="429502"/>
          </a:xfrm>
        </p:spPr>
        <p:txBody>
          <a:bodyPr anchor="b"/>
          <a:lstStyle>
            <a:lvl1pPr marL="0" indent="0">
              <a:buNone/>
              <a:defRPr sz="1170" b="1"/>
            </a:lvl1pPr>
            <a:lvl2pPr marL="222885" indent="0">
              <a:buNone/>
              <a:defRPr sz="975" b="1"/>
            </a:lvl2pPr>
            <a:lvl3pPr marL="445770" indent="0">
              <a:buNone/>
              <a:defRPr sz="878" b="1"/>
            </a:lvl3pPr>
            <a:lvl4pPr marL="668655" indent="0">
              <a:buNone/>
              <a:defRPr sz="780" b="1"/>
            </a:lvl4pPr>
            <a:lvl5pPr marL="891540" indent="0">
              <a:buNone/>
              <a:defRPr sz="780" b="1"/>
            </a:lvl5pPr>
            <a:lvl6pPr marL="1114425" indent="0">
              <a:buNone/>
              <a:defRPr sz="780" b="1"/>
            </a:lvl6pPr>
            <a:lvl7pPr marL="1337310" indent="0">
              <a:buNone/>
              <a:defRPr sz="780" b="1"/>
            </a:lvl7pPr>
            <a:lvl8pPr marL="1560195" indent="0">
              <a:buNone/>
              <a:defRPr sz="780" b="1"/>
            </a:lvl8pPr>
            <a:lvl9pPr marL="1783080" indent="0">
              <a:buNone/>
              <a:defRPr sz="7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08948" y="1305886"/>
            <a:ext cx="2526804" cy="1920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71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8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3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397" y="238337"/>
            <a:ext cx="1916966" cy="834178"/>
          </a:xfrm>
        </p:spPr>
        <p:txBody>
          <a:bodyPr anchor="b"/>
          <a:lstStyle>
            <a:lvl1pPr>
              <a:defRPr sz="1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6804" y="514741"/>
            <a:ext cx="3008948" cy="2540603"/>
          </a:xfrm>
        </p:spPr>
        <p:txBody>
          <a:bodyPr/>
          <a:lstStyle>
            <a:lvl1pPr>
              <a:defRPr sz="1560"/>
            </a:lvl1pPr>
            <a:lvl2pPr>
              <a:defRPr sz="1365"/>
            </a:lvl2pPr>
            <a:lvl3pPr>
              <a:defRPr sz="1170"/>
            </a:lvl3pPr>
            <a:lvl4pPr>
              <a:defRPr sz="975"/>
            </a:lvl4pPr>
            <a:lvl5pPr>
              <a:defRPr sz="975"/>
            </a:lvl5pPr>
            <a:lvl6pPr>
              <a:defRPr sz="975"/>
            </a:lvl6pPr>
            <a:lvl7pPr>
              <a:defRPr sz="975"/>
            </a:lvl7pPr>
            <a:lvl8pPr>
              <a:defRPr sz="975"/>
            </a:lvl8pPr>
            <a:lvl9pPr>
              <a:defRPr sz="9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9397" y="1072515"/>
            <a:ext cx="1916966" cy="1986967"/>
          </a:xfrm>
        </p:spPr>
        <p:txBody>
          <a:bodyPr/>
          <a:lstStyle>
            <a:lvl1pPr marL="0" indent="0">
              <a:buNone/>
              <a:defRPr sz="780"/>
            </a:lvl1pPr>
            <a:lvl2pPr marL="222885" indent="0">
              <a:buNone/>
              <a:defRPr sz="683"/>
            </a:lvl2pPr>
            <a:lvl3pPr marL="445770" indent="0">
              <a:buNone/>
              <a:defRPr sz="585"/>
            </a:lvl3pPr>
            <a:lvl4pPr marL="668655" indent="0">
              <a:buNone/>
              <a:defRPr sz="488"/>
            </a:lvl4pPr>
            <a:lvl5pPr marL="891540" indent="0">
              <a:buNone/>
              <a:defRPr sz="488"/>
            </a:lvl5pPr>
            <a:lvl6pPr marL="1114425" indent="0">
              <a:buNone/>
              <a:defRPr sz="488"/>
            </a:lvl6pPr>
            <a:lvl7pPr marL="1337310" indent="0">
              <a:buNone/>
              <a:defRPr sz="488"/>
            </a:lvl7pPr>
            <a:lvl8pPr marL="1560195" indent="0">
              <a:buNone/>
              <a:defRPr sz="488"/>
            </a:lvl8pPr>
            <a:lvl9pPr marL="1783080" indent="0">
              <a:buNone/>
              <a:defRPr sz="4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55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397" y="238337"/>
            <a:ext cx="1916966" cy="834178"/>
          </a:xfrm>
        </p:spPr>
        <p:txBody>
          <a:bodyPr anchor="b"/>
          <a:lstStyle>
            <a:lvl1pPr>
              <a:defRPr sz="1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26804" y="514741"/>
            <a:ext cx="3008948" cy="2540603"/>
          </a:xfrm>
        </p:spPr>
        <p:txBody>
          <a:bodyPr anchor="t"/>
          <a:lstStyle>
            <a:lvl1pPr marL="0" indent="0">
              <a:buNone/>
              <a:defRPr sz="1560"/>
            </a:lvl1pPr>
            <a:lvl2pPr marL="222885" indent="0">
              <a:buNone/>
              <a:defRPr sz="1365"/>
            </a:lvl2pPr>
            <a:lvl3pPr marL="445770" indent="0">
              <a:buNone/>
              <a:defRPr sz="1170"/>
            </a:lvl3pPr>
            <a:lvl4pPr marL="668655" indent="0">
              <a:buNone/>
              <a:defRPr sz="975"/>
            </a:lvl4pPr>
            <a:lvl5pPr marL="891540" indent="0">
              <a:buNone/>
              <a:defRPr sz="975"/>
            </a:lvl5pPr>
            <a:lvl6pPr marL="1114425" indent="0">
              <a:buNone/>
              <a:defRPr sz="975"/>
            </a:lvl6pPr>
            <a:lvl7pPr marL="1337310" indent="0">
              <a:buNone/>
              <a:defRPr sz="975"/>
            </a:lvl7pPr>
            <a:lvl8pPr marL="1560195" indent="0">
              <a:buNone/>
              <a:defRPr sz="975"/>
            </a:lvl8pPr>
            <a:lvl9pPr marL="1783080" indent="0">
              <a:buNone/>
              <a:defRPr sz="97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9397" y="1072515"/>
            <a:ext cx="1916966" cy="1986967"/>
          </a:xfrm>
        </p:spPr>
        <p:txBody>
          <a:bodyPr/>
          <a:lstStyle>
            <a:lvl1pPr marL="0" indent="0">
              <a:buNone/>
              <a:defRPr sz="780"/>
            </a:lvl1pPr>
            <a:lvl2pPr marL="222885" indent="0">
              <a:buNone/>
              <a:defRPr sz="683"/>
            </a:lvl2pPr>
            <a:lvl3pPr marL="445770" indent="0">
              <a:buNone/>
              <a:defRPr sz="585"/>
            </a:lvl3pPr>
            <a:lvl4pPr marL="668655" indent="0">
              <a:buNone/>
              <a:defRPr sz="488"/>
            </a:lvl4pPr>
            <a:lvl5pPr marL="891540" indent="0">
              <a:buNone/>
              <a:defRPr sz="488"/>
            </a:lvl5pPr>
            <a:lvl6pPr marL="1114425" indent="0">
              <a:buNone/>
              <a:defRPr sz="488"/>
            </a:lvl6pPr>
            <a:lvl7pPr marL="1337310" indent="0">
              <a:buNone/>
              <a:defRPr sz="488"/>
            </a:lvl7pPr>
            <a:lvl8pPr marL="1560195" indent="0">
              <a:buNone/>
              <a:defRPr sz="488"/>
            </a:lvl8pPr>
            <a:lvl9pPr marL="1783080" indent="0">
              <a:buNone/>
              <a:defRPr sz="4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20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8623" y="190339"/>
            <a:ext cx="5126355" cy="6910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8623" y="951692"/>
            <a:ext cx="5126355" cy="2268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8622" y="3313542"/>
            <a:ext cx="1337310" cy="190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8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BE6299-D1DC-3B49-9C9F-C55BA1D2C038}" type="datetimeFigureOut">
              <a:rPr lang="en-US" smtClean="0"/>
              <a:t>6/6/24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68818" y="3313542"/>
            <a:ext cx="2005965" cy="190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8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7668" y="3313542"/>
            <a:ext cx="1337310" cy="190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8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2A2BC4-7597-354E-B028-A3DA35CEC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68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45770" rtl="0" eaLnBrk="1" latinLnBrk="0" hangingPunct="1">
        <a:lnSpc>
          <a:spcPct val="90000"/>
        </a:lnSpc>
        <a:spcBef>
          <a:spcPct val="0"/>
        </a:spcBef>
        <a:buNone/>
        <a:defRPr sz="21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1443" indent="-111443" algn="l" defTabSz="445770" rtl="0" eaLnBrk="1" latinLnBrk="0" hangingPunct="1">
        <a:lnSpc>
          <a:spcPct val="90000"/>
        </a:lnSpc>
        <a:spcBef>
          <a:spcPts val="488"/>
        </a:spcBef>
        <a:buFont typeface="Arial" panose="020B0604020202020204" pitchFamily="34" charset="0"/>
        <a:buChar char="•"/>
        <a:defRPr sz="1365" kern="1200">
          <a:solidFill>
            <a:schemeClr val="tx1"/>
          </a:solidFill>
          <a:latin typeface="+mn-lt"/>
          <a:ea typeface="+mn-ea"/>
          <a:cs typeface="+mn-cs"/>
        </a:defRPr>
      </a:lvl1pPr>
      <a:lvl2pPr marL="334328" indent="-111443" algn="l" defTabSz="44577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1170" kern="1200">
          <a:solidFill>
            <a:schemeClr val="tx1"/>
          </a:solidFill>
          <a:latin typeface="+mn-lt"/>
          <a:ea typeface="+mn-ea"/>
          <a:cs typeface="+mn-cs"/>
        </a:defRPr>
      </a:lvl2pPr>
      <a:lvl3pPr marL="557213" indent="-111443" algn="l" defTabSz="44577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975" kern="1200">
          <a:solidFill>
            <a:schemeClr val="tx1"/>
          </a:solidFill>
          <a:latin typeface="+mn-lt"/>
          <a:ea typeface="+mn-ea"/>
          <a:cs typeface="+mn-cs"/>
        </a:defRPr>
      </a:lvl3pPr>
      <a:lvl4pPr marL="780098" indent="-111443" algn="l" defTabSz="44577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8" kern="1200">
          <a:solidFill>
            <a:schemeClr val="tx1"/>
          </a:solidFill>
          <a:latin typeface="+mn-lt"/>
          <a:ea typeface="+mn-ea"/>
          <a:cs typeface="+mn-cs"/>
        </a:defRPr>
      </a:lvl4pPr>
      <a:lvl5pPr marL="1002983" indent="-111443" algn="l" defTabSz="44577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8" kern="1200">
          <a:solidFill>
            <a:schemeClr val="tx1"/>
          </a:solidFill>
          <a:latin typeface="+mn-lt"/>
          <a:ea typeface="+mn-ea"/>
          <a:cs typeface="+mn-cs"/>
        </a:defRPr>
      </a:lvl5pPr>
      <a:lvl6pPr marL="1225868" indent="-111443" algn="l" defTabSz="44577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8" kern="1200">
          <a:solidFill>
            <a:schemeClr val="tx1"/>
          </a:solidFill>
          <a:latin typeface="+mn-lt"/>
          <a:ea typeface="+mn-ea"/>
          <a:cs typeface="+mn-cs"/>
        </a:defRPr>
      </a:lvl6pPr>
      <a:lvl7pPr marL="1448753" indent="-111443" algn="l" defTabSz="44577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8" kern="1200">
          <a:solidFill>
            <a:schemeClr val="tx1"/>
          </a:solidFill>
          <a:latin typeface="+mn-lt"/>
          <a:ea typeface="+mn-ea"/>
          <a:cs typeface="+mn-cs"/>
        </a:defRPr>
      </a:lvl7pPr>
      <a:lvl8pPr marL="1671638" indent="-111443" algn="l" defTabSz="44577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8" kern="1200">
          <a:solidFill>
            <a:schemeClr val="tx1"/>
          </a:solidFill>
          <a:latin typeface="+mn-lt"/>
          <a:ea typeface="+mn-ea"/>
          <a:cs typeface="+mn-cs"/>
        </a:defRPr>
      </a:lvl8pPr>
      <a:lvl9pPr marL="1894523" indent="-111443" algn="l" defTabSz="445770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5770" rtl="0" eaLnBrk="1" latinLnBrk="0" hangingPunct="1">
        <a:defRPr sz="878" kern="1200">
          <a:solidFill>
            <a:schemeClr val="tx1"/>
          </a:solidFill>
          <a:latin typeface="+mn-lt"/>
          <a:ea typeface="+mn-ea"/>
          <a:cs typeface="+mn-cs"/>
        </a:defRPr>
      </a:lvl1pPr>
      <a:lvl2pPr marL="222885" algn="l" defTabSz="445770" rtl="0" eaLnBrk="1" latinLnBrk="0" hangingPunct="1">
        <a:defRPr sz="878" kern="1200">
          <a:solidFill>
            <a:schemeClr val="tx1"/>
          </a:solidFill>
          <a:latin typeface="+mn-lt"/>
          <a:ea typeface="+mn-ea"/>
          <a:cs typeface="+mn-cs"/>
        </a:defRPr>
      </a:lvl2pPr>
      <a:lvl3pPr marL="445770" algn="l" defTabSz="445770" rtl="0" eaLnBrk="1" latinLnBrk="0" hangingPunct="1">
        <a:defRPr sz="878" kern="1200">
          <a:solidFill>
            <a:schemeClr val="tx1"/>
          </a:solidFill>
          <a:latin typeface="+mn-lt"/>
          <a:ea typeface="+mn-ea"/>
          <a:cs typeface="+mn-cs"/>
        </a:defRPr>
      </a:lvl3pPr>
      <a:lvl4pPr marL="668655" algn="l" defTabSz="445770" rtl="0" eaLnBrk="1" latinLnBrk="0" hangingPunct="1">
        <a:defRPr sz="878" kern="1200">
          <a:solidFill>
            <a:schemeClr val="tx1"/>
          </a:solidFill>
          <a:latin typeface="+mn-lt"/>
          <a:ea typeface="+mn-ea"/>
          <a:cs typeface="+mn-cs"/>
        </a:defRPr>
      </a:lvl4pPr>
      <a:lvl5pPr marL="891540" algn="l" defTabSz="445770" rtl="0" eaLnBrk="1" latinLnBrk="0" hangingPunct="1">
        <a:defRPr sz="878" kern="1200">
          <a:solidFill>
            <a:schemeClr val="tx1"/>
          </a:solidFill>
          <a:latin typeface="+mn-lt"/>
          <a:ea typeface="+mn-ea"/>
          <a:cs typeface="+mn-cs"/>
        </a:defRPr>
      </a:lvl5pPr>
      <a:lvl6pPr marL="1114425" algn="l" defTabSz="445770" rtl="0" eaLnBrk="1" latinLnBrk="0" hangingPunct="1">
        <a:defRPr sz="878" kern="1200">
          <a:solidFill>
            <a:schemeClr val="tx1"/>
          </a:solidFill>
          <a:latin typeface="+mn-lt"/>
          <a:ea typeface="+mn-ea"/>
          <a:cs typeface="+mn-cs"/>
        </a:defRPr>
      </a:lvl6pPr>
      <a:lvl7pPr marL="1337310" algn="l" defTabSz="445770" rtl="0" eaLnBrk="1" latinLnBrk="0" hangingPunct="1">
        <a:defRPr sz="878" kern="1200">
          <a:solidFill>
            <a:schemeClr val="tx1"/>
          </a:solidFill>
          <a:latin typeface="+mn-lt"/>
          <a:ea typeface="+mn-ea"/>
          <a:cs typeface="+mn-cs"/>
        </a:defRPr>
      </a:lvl7pPr>
      <a:lvl8pPr marL="1560195" algn="l" defTabSz="445770" rtl="0" eaLnBrk="1" latinLnBrk="0" hangingPunct="1">
        <a:defRPr sz="878" kern="1200">
          <a:solidFill>
            <a:schemeClr val="tx1"/>
          </a:solidFill>
          <a:latin typeface="+mn-lt"/>
          <a:ea typeface="+mn-ea"/>
          <a:cs typeface="+mn-cs"/>
        </a:defRPr>
      </a:lvl8pPr>
      <a:lvl9pPr marL="1783080" algn="l" defTabSz="445770" rtl="0" eaLnBrk="1" latinLnBrk="0" hangingPunct="1">
        <a:defRPr sz="8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1550334065">
            <a:extLst>
              <a:ext uri="{FF2B5EF4-FFF2-40B4-BE49-F238E27FC236}">
                <a16:creationId xmlns:a16="http://schemas.microsoft.com/office/drawing/2014/main" id="{A35CAB03-4958-21C3-6468-95C9F9881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4114800" y="1918510"/>
            <a:ext cx="1828800" cy="165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539FF50-8D1B-C0DD-C409-E020EECA5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114800" y="4401"/>
            <a:ext cx="1828800" cy="165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1">
            <a:extLst>
              <a:ext uri="{FF2B5EF4-FFF2-40B4-BE49-F238E27FC236}">
                <a16:creationId xmlns:a16="http://schemas.microsoft.com/office/drawing/2014/main" id="{CA63A694-DAFE-E225-3742-5053E036E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0" y="5580"/>
            <a:ext cx="1828800" cy="1454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2">
            <a:extLst>
              <a:ext uri="{FF2B5EF4-FFF2-40B4-BE49-F238E27FC236}">
                <a16:creationId xmlns:a16="http://schemas.microsoft.com/office/drawing/2014/main" id="{F8E437E9-09D4-1BF5-7C88-56821DC10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/>
        </p:blipFill>
        <p:spPr bwMode="auto">
          <a:xfrm>
            <a:off x="2057400" y="10546"/>
            <a:ext cx="1828800" cy="165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8F3A8160-6995-A0EE-C759-4770C46B2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/>
          <a:srcRect/>
          <a:stretch/>
        </p:blipFill>
        <p:spPr bwMode="auto">
          <a:xfrm>
            <a:off x="2057400" y="1914087"/>
            <a:ext cx="1828800" cy="1653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68C2DBC-5CE8-CCA7-21FB-D521B8C9F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/>
          <a:srcRect/>
          <a:stretch/>
        </p:blipFill>
        <p:spPr bwMode="auto">
          <a:xfrm>
            <a:off x="0" y="1912494"/>
            <a:ext cx="1828800" cy="1656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7">
            <a:extLst>
              <a:ext uri="{FF2B5EF4-FFF2-40B4-BE49-F238E27FC236}">
                <a16:creationId xmlns:a16="http://schemas.microsoft.com/office/drawing/2014/main" id="{F6AA0AEE-A971-A277-78F3-A2B55C945E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49350" y="-56047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15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Elvis Umana</dc:creator>
  <cp:lastModifiedBy>Elvis Umana</cp:lastModifiedBy>
  <cp:revision>2</cp:revision>
  <dcterms:created xsi:type="dcterms:W3CDTF">2024-05-20T16:22:09Z</dcterms:created>
  <dcterms:modified xsi:type="dcterms:W3CDTF">2024-06-06T20:24:13Z</dcterms:modified>
</cp:coreProperties>
</file>

<file path=docProps/thumbnail.jpeg>
</file>